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1.psd" ContentType="application/photoshop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4200">
        <a:latin typeface="Gill Sans"/>
        <a:ea typeface="Gill Sans"/>
        <a:cs typeface="Gill Sans"/>
        <a:sym typeface="Gill Sans"/>
      </a:defRPr>
    </a:lvl1pPr>
    <a:lvl2pPr indent="342900" algn="ctr" defTabSz="584200">
      <a:defRPr sz="4200">
        <a:latin typeface="Gill Sans"/>
        <a:ea typeface="Gill Sans"/>
        <a:cs typeface="Gill Sans"/>
        <a:sym typeface="Gill Sans"/>
      </a:defRPr>
    </a:lvl2pPr>
    <a:lvl3pPr indent="685800" algn="ctr" defTabSz="584200">
      <a:defRPr sz="4200">
        <a:latin typeface="Gill Sans"/>
        <a:ea typeface="Gill Sans"/>
        <a:cs typeface="Gill Sans"/>
        <a:sym typeface="Gill Sans"/>
      </a:defRPr>
    </a:lvl3pPr>
    <a:lvl4pPr indent="1028700" algn="ctr" defTabSz="584200">
      <a:defRPr sz="4200">
        <a:latin typeface="Gill Sans"/>
        <a:ea typeface="Gill Sans"/>
        <a:cs typeface="Gill Sans"/>
        <a:sym typeface="Gill Sans"/>
      </a:defRPr>
    </a:lvl4pPr>
    <a:lvl5pPr indent="1371600" algn="ctr" defTabSz="584200">
      <a:defRPr sz="4200">
        <a:latin typeface="Gill Sans"/>
        <a:ea typeface="Gill Sans"/>
        <a:cs typeface="Gill Sans"/>
        <a:sym typeface="Gill Sans"/>
      </a:defRPr>
    </a:lvl5pPr>
    <a:lvl6pPr indent="1714500" algn="ctr" defTabSz="584200">
      <a:defRPr sz="4200">
        <a:latin typeface="Gill Sans"/>
        <a:ea typeface="Gill Sans"/>
        <a:cs typeface="Gill Sans"/>
        <a:sym typeface="Gill Sans"/>
      </a:defRPr>
    </a:lvl6pPr>
    <a:lvl7pPr indent="2057400" algn="ctr" defTabSz="584200">
      <a:defRPr sz="4200">
        <a:latin typeface="Gill Sans"/>
        <a:ea typeface="Gill Sans"/>
        <a:cs typeface="Gill Sans"/>
        <a:sym typeface="Gill Sans"/>
      </a:defRPr>
    </a:lvl7pPr>
    <a:lvl8pPr indent="2400300" algn="ctr" defTabSz="584200">
      <a:defRPr sz="4200">
        <a:latin typeface="Gill Sans"/>
        <a:ea typeface="Gill Sans"/>
        <a:cs typeface="Gill Sans"/>
        <a:sym typeface="Gill Sans"/>
      </a:defRPr>
    </a:lvl8pPr>
    <a:lvl9pPr indent="2743200" algn="ctr" defTabSz="584200">
      <a:defRPr sz="4200"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320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eoSlab Bold"/>
              </a:defRPr>
            </a:lvl1pPr>
            <a:lvl2pPr marL="0" indent="0" algn="ctr"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eoSlab Bold"/>
              </a:defRPr>
            </a:lvl2pPr>
            <a:lvl3pPr marL="0" indent="0" algn="ctr"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eoSlab Bold"/>
              </a:defRPr>
            </a:lvl3pPr>
            <a:lvl4pPr marL="0" indent="0" algn="ctr"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eoSlab Bold"/>
              </a:defRPr>
            </a:lvl4pPr>
            <a:lvl5pPr marL="0" indent="0" algn="ctr"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eoSlab Bold"/>
              </a:defRPr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Body Level One</a:t>
            </a:r>
            <a:endParaRPr b="1" sz="3600">
              <a:solidFill>
                <a:srgbClr val="FFFFFF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Body Level Two</a:t>
            </a:r>
            <a:endParaRPr b="1" sz="3600">
              <a:solidFill>
                <a:srgbClr val="FFFFFF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Body Level Three</a:t>
            </a:r>
            <a:endParaRPr b="1" sz="3600">
              <a:solidFill>
                <a:srgbClr val="FFFFFF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Body Level Four</a:t>
            </a:r>
            <a:endParaRPr b="1" sz="3600">
              <a:solidFill>
                <a:srgbClr val="FFFFFF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One</a:t>
            </a:r>
            <a:endParaRPr sz="33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Two</a:t>
            </a:r>
            <a:endParaRPr sz="33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Three</a:t>
            </a:r>
            <a:endParaRPr sz="33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Four</a:t>
            </a:r>
            <a:endParaRPr sz="33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 sz="3200"/>
            </a:lvl1pPr>
            <a:lvl2pPr>
              <a:spcBef>
                <a:spcPts val="4800"/>
              </a:spcBef>
              <a:defRPr sz="3200"/>
            </a:lvl2pPr>
            <a:lvl3pPr>
              <a:spcBef>
                <a:spcPts val="4800"/>
              </a:spcBef>
              <a:defRPr sz="3200"/>
            </a:lvl3pPr>
            <a:lvl4pPr>
              <a:spcBef>
                <a:spcPts val="4800"/>
              </a:spcBef>
              <a:defRPr sz="3200"/>
            </a:lvl4pPr>
            <a:lvl5pPr>
              <a:spcBef>
                <a:spcPts val="4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651255" indent="-333755">
              <a:spcBef>
                <a:spcPts val="3800"/>
              </a:spcBef>
              <a:defRPr sz="3200"/>
            </a:lvl1pPr>
            <a:lvl2pPr marL="1095755" indent="-333755">
              <a:spcBef>
                <a:spcPts val="3800"/>
              </a:spcBef>
              <a:defRPr sz="3200"/>
            </a:lvl2pPr>
            <a:lvl3pPr marL="1540255" indent="-333755">
              <a:spcBef>
                <a:spcPts val="3800"/>
              </a:spcBef>
              <a:defRPr sz="3200"/>
            </a:lvl3pPr>
            <a:lvl4pPr marL="1984755" indent="-333755">
              <a:spcBef>
                <a:spcPts val="3800"/>
              </a:spcBef>
              <a:defRPr sz="3200"/>
            </a:lvl4pPr>
            <a:lvl5pPr marL="2429255" indent="-333755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b="0">
                <a:latin typeface="GeoSlab Light"/>
                <a:ea typeface="GeoSlab Light"/>
                <a:cs typeface="GeoSlab Light"/>
                <a:sym typeface="GeoSlab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1270000" y="5029200"/>
            <a:ext cx="10464800" cy="1320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GeoSlab Light"/>
                <a:ea typeface="GeoSlab Light"/>
                <a:cs typeface="GeoSlab Light"/>
                <a:sym typeface="GeoSlab Light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eoSlab Light"/>
                <a:ea typeface="GeoSlab Light"/>
                <a:cs typeface="GeoSlab Light"/>
                <a:sym typeface="GeoSlab Light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eoSlab Light"/>
                <a:ea typeface="GeoSlab Light"/>
                <a:cs typeface="GeoSlab Light"/>
                <a:sym typeface="GeoSlab Light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eoSlab Light"/>
                <a:ea typeface="GeoSlab Light"/>
                <a:cs typeface="GeoSlab Light"/>
                <a:sym typeface="GeoSlab Light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eoSlab Light"/>
                <a:ea typeface="GeoSlab Light"/>
                <a:cs typeface="GeoSlab Light"/>
                <a:sym typeface="GeoSlab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0002"/>
            </a:gs>
            <a:gs pos="100000">
              <a:srgbClr val="E8B3B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One</a:t>
            </a:r>
            <a:endParaRPr sz="33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Two</a:t>
            </a:r>
            <a:endParaRPr sz="33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Three</a:t>
            </a:r>
            <a:endParaRPr sz="33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Four</a:t>
            </a:r>
            <a:endParaRPr sz="33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med" advClick="1"/>
  <p:txStyles>
    <p:titleStyle>
      <a:lvl1pPr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1pPr>
      <a:lvl2pPr indent="2286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2pPr>
      <a:lvl3pPr indent="4572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3pPr>
      <a:lvl4pPr indent="6858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4pPr>
      <a:lvl5pPr indent="9144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5pPr>
      <a:lvl6pPr indent="11430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6pPr>
      <a:lvl7pPr indent="13716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7pPr>
      <a:lvl8pPr indent="16002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8pPr>
      <a:lvl9pPr indent="1828800" algn="ctr" defTabSz="584200">
        <a:defRPr b="1" sz="8400">
          <a:solidFill>
            <a:srgbClr val="FFFFFF"/>
          </a:solidFill>
          <a:latin typeface="+mj-lt"/>
          <a:ea typeface="+mj-ea"/>
          <a:cs typeface="+mj-cs"/>
          <a:sym typeface="GeoSlab Extra Bold"/>
        </a:defRPr>
      </a:lvl9pPr>
    </p:titleStyle>
    <p:bodyStyle>
      <a:lvl1pPr marL="6604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1pPr>
      <a:lvl2pPr marL="11049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2pPr>
      <a:lvl3pPr marL="15494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3pPr>
      <a:lvl4pPr marL="19939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4pPr>
      <a:lvl5pPr marL="24384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5pPr>
      <a:lvl6pPr marL="27940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6pPr>
      <a:lvl7pPr marL="31496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7pPr>
      <a:lvl8pPr marL="35052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8pPr>
      <a:lvl9pPr marL="3860800" indent="-342900" defTabSz="584200">
        <a:spcBef>
          <a:spcPts val="2400"/>
        </a:spcBef>
        <a:buSzPct val="100000"/>
        <a:buChar char="•"/>
        <a:defRPr sz="3300">
          <a:solidFill>
            <a:srgbClr val="FFFFFF"/>
          </a:solidFill>
          <a:latin typeface="GeoSlab Medium"/>
          <a:ea typeface="GeoSlab Medium"/>
          <a:cs typeface="GeoSlab Medium"/>
          <a:sym typeface="GeoSlab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sd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GeoSlab Extra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Entach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Revolutionizing location tracking</a:t>
            </a:r>
          </a:p>
        </p:txBody>
      </p:sp>
      <p:pic>
        <p:nvPicPr>
          <p:cNvPr id="26" name="Architechs Symbol 8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00" y="8799645"/>
            <a:ext cx="1879601" cy="71320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711200" y="3657600"/>
            <a:ext cx="11582400" cy="2438400"/>
          </a:xfrm>
          <a:prstGeom prst="rect">
            <a:avLst/>
          </a:prstGeom>
          <a:effectLst>
            <a:outerShdw sx="100000" sy="100000" kx="0" ky="0" algn="b" rotWithShape="0" blurRad="127000" dist="139700" dir="5640000">
              <a:srgbClr val="8E1104">
                <a:alpha val="30000"/>
              </a:srgbClr>
            </a:outerShdw>
          </a:effectLst>
        </p:spPr>
        <p:txBody>
          <a:bodyPr lIns="0" tIns="0" rIns="0" bIns="0"/>
          <a:lstStyle>
            <a:lvl1pPr>
              <a:defRPr sz="7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600">
                <a:solidFill>
                  <a:srgbClr val="FFFFFF"/>
                </a:solidFill>
              </a:rPr>
              <a:t>“Fine” is never enough.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-139700" y="-12700"/>
            <a:ext cx="13182600" cy="9766300"/>
          </a:xfrm>
          <a:prstGeom prst="rect">
            <a:avLst/>
          </a:prstGeom>
          <a:solidFill/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828800" y="1028700"/>
            <a:ext cx="9334500" cy="6057900"/>
            <a:chOff x="-215900" y="-139700"/>
            <a:chExt cx="9334500" cy="6057900"/>
          </a:xfrm>
        </p:grpSpPr>
        <p:pic>
          <p:nvPicPr>
            <p:cNvPr id="29" name="contentimage.psd"/>
            <p:cNvPicPr/>
            <p:nvPr/>
          </p:nvPicPr>
          <p:blipFill>
            <a:blip r:embed="rId2">
              <a:extLst/>
            </a:blip>
            <a:srcRect l="24" t="36305" r="0" b="0"/>
            <a:stretch>
              <a:fillRect/>
            </a:stretch>
          </p:blipFill>
          <p:spPr>
            <a:xfrm>
              <a:off x="0" y="0"/>
              <a:ext cx="4289763" cy="350264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15900" y="-139700"/>
              <a:ext cx="9334500" cy="6057900"/>
            </a:xfrm>
            <a:prstGeom prst="rect">
              <a:avLst/>
            </a:prstGeom>
            <a:effectLst/>
          </p:spPr>
        </p:pic>
      </p:grpSp>
      <p:grpSp>
        <p:nvGrpSpPr>
          <p:cNvPr id="33" name="Group 33"/>
          <p:cNvGrpSpPr/>
          <p:nvPr/>
        </p:nvGrpSpPr>
        <p:grpSpPr>
          <a:xfrm>
            <a:off x="1828800" y="1028700"/>
            <a:ext cx="10896600" cy="6896100"/>
            <a:chOff x="-215900" y="-139700"/>
            <a:chExt cx="10896600" cy="6896100"/>
          </a:xfrm>
        </p:grpSpPr>
        <p:pic>
          <p:nvPicPr>
            <p:cNvPr id="32" name="Screen Shot 2013-09-16 at 7.01.49 PM.png"/>
            <p:cNvPicPr/>
            <p:nvPr/>
          </p:nvPicPr>
          <p:blipFill>
            <a:blip r:embed="rId4">
              <a:extLst/>
            </a:blip>
            <a:srcRect l="14706" t="10325" r="0" b="0"/>
            <a:stretch>
              <a:fillRect/>
            </a:stretch>
          </p:blipFill>
          <p:spPr>
            <a:xfrm>
              <a:off x="0" y="0"/>
              <a:ext cx="7499757" cy="4931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15900" y="-139700"/>
              <a:ext cx="10896600" cy="6896100"/>
            </a:xfrm>
            <a:prstGeom prst="rect">
              <a:avLst/>
            </a:prstGeom>
            <a:effectLst/>
          </p:spPr>
        </p:pic>
      </p:grpSp>
      <p:pic>
        <p:nvPicPr>
          <p:cNvPr id="34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4700" y="1168400"/>
            <a:ext cx="8497557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GeoSlab Extra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May 2011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302185" y="1193867"/>
            <a:ext cx="8432813" cy="5207002"/>
            <a:chOff x="0" y="0"/>
            <a:chExt cx="8432811" cy="5207001"/>
          </a:xfrm>
        </p:grpSpPr>
        <p:sp>
          <p:nvSpPr>
            <p:cNvPr id="36" name="Shape 36"/>
            <p:cNvSpPr/>
            <p:nvPr/>
          </p:nvSpPr>
          <p:spPr>
            <a:xfrm flipH="1">
              <a:off x="9767" y="2562245"/>
              <a:ext cx="4690331" cy="263255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" name="Shape 37"/>
            <p:cNvSpPr/>
            <p:nvPr/>
          </p:nvSpPr>
          <p:spPr>
            <a:xfrm flipH="1" flipV="1">
              <a:off x="0" y="0"/>
              <a:ext cx="4693346" cy="182902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" name="Shape 38"/>
            <p:cNvSpPr/>
            <p:nvPr/>
          </p:nvSpPr>
          <p:spPr>
            <a:xfrm>
              <a:off x="4684678" y="1826943"/>
              <a:ext cx="1192931" cy="736024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" name="Shape 39"/>
            <p:cNvSpPr/>
            <p:nvPr/>
          </p:nvSpPr>
          <p:spPr>
            <a:xfrm flipV="1">
              <a:off x="5873503" y="2753"/>
              <a:ext cx="2555681" cy="181719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" name="Shape 40"/>
            <p:cNvSpPr/>
            <p:nvPr/>
          </p:nvSpPr>
          <p:spPr>
            <a:xfrm flipH="1" flipV="1">
              <a:off x="5863957" y="2546179"/>
              <a:ext cx="2568855" cy="266082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247899" y="1180207"/>
            <a:ext cx="8509001" cy="5499101"/>
            <a:chOff x="-215900" y="-139700"/>
            <a:chExt cx="8509000" cy="5499100"/>
          </a:xfrm>
        </p:grpSpPr>
        <p:pic>
          <p:nvPicPr>
            <p:cNvPr id="43" name="FTC%2B2012%2BLaunch%2BCrowd%2BShot_240%2Battendees.png"/>
            <p:cNvPicPr/>
            <p:nvPr/>
          </p:nvPicPr>
          <p:blipFill>
            <a:blip r:embed="rId7">
              <a:extLst/>
            </a:blip>
            <a:srcRect l="53004" t="35217" r="30075" b="49326"/>
            <a:stretch>
              <a:fillRect/>
            </a:stretch>
          </p:blipFill>
          <p:spPr>
            <a:xfrm>
              <a:off x="0" y="0"/>
              <a:ext cx="8077200" cy="4940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215900" y="-139700"/>
              <a:ext cx="8509000" cy="5499100"/>
            </a:xfrm>
            <a:prstGeom prst="rect">
              <a:avLst/>
            </a:prstGeom>
            <a:effectLst/>
          </p:spPr>
        </p:pic>
      </p:grpSp>
      <p:sp>
        <p:nvSpPr>
          <p:cNvPr id="45" name="Shape 45"/>
          <p:cNvSpPr/>
          <p:nvPr/>
        </p:nvSpPr>
        <p:spPr>
          <a:xfrm>
            <a:off x="5065217" y="1394423"/>
            <a:ext cx="2544161" cy="4170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63500">
            <a:solidFill>
              <a:srgbClr val="FF401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>
        <p14:warp dir="in"/>
      </p:transition>
    </mc:Choice>
    <mc:Fallback>
      <p:transition xmlns:p14="http://schemas.microsoft.com/office/powerpoint/2010/main" spd="fast" advClick="1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nodeType="afterEffect" presetClass="exit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nodeType="afterEffect" presetClass="exit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nodeType="afterEffect" presetClass="entr" presetSubtype="0" presetID="10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nodeType="afterEffect" presetClass="exit" presetSubtype="0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" grpId="7"/>
      <p:bldP build="whole" bldLvl="1" animBg="1" rev="0" advAuto="0" spid="45" grpId="8"/>
      <p:bldP build="whole" bldLvl="1" animBg="1" rev="0" advAuto="0" spid="41" grpId="9"/>
      <p:bldP build="whole" bldLvl="1" animBg="1" rev="0" advAuto="0" spid="33" grpId="2"/>
      <p:bldP build="whole" bldLvl="1" animBg="1" rev="0" advAuto="0" spid="41" grpId="6"/>
      <p:bldP build="whole" bldLvl="1" animBg="1" rev="0" advAuto="0" spid="34" grpId="4"/>
      <p:bldP build="whole" bldLvl="1" animBg="1" rev="0" advAuto="0" spid="30" grpId="1"/>
      <p:bldP build="whole" bldLvl="1" animBg="1" rev="0" advAuto="0" spid="33" grpId="5"/>
      <p:bldP build="whole" bldLvl="1" animBg="1" rev="0" advAuto="0" spid="30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GeoSlab Extra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April 2012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828800" y="901700"/>
            <a:ext cx="9334500" cy="6057900"/>
            <a:chOff x="-215900" y="-139700"/>
            <a:chExt cx="9334500" cy="6057900"/>
          </a:xfrm>
        </p:grpSpPr>
        <p:pic>
          <p:nvPicPr>
            <p:cNvPr id="49" name="IMG_2290.jpeg"/>
            <p:cNvPicPr/>
            <p:nvPr/>
          </p:nvPicPr>
          <p:blipFill>
            <a:blip r:embed="rId2">
              <a:extLst/>
            </a:blip>
            <a:srcRect l="23159" t="12453" r="0" b="0"/>
            <a:stretch>
              <a:fillRect/>
            </a:stretch>
          </p:blipFill>
          <p:spPr>
            <a:xfrm>
              <a:off x="0" y="0"/>
              <a:ext cx="6344504" cy="48142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15900" y="-139700"/>
              <a:ext cx="9334500" cy="6057900"/>
            </a:xfrm>
            <a:prstGeom prst="rect">
              <a:avLst/>
            </a:prstGeom>
            <a:effectLst/>
          </p:spPr>
        </p:pic>
      </p:grpSp>
      <p:grpSp>
        <p:nvGrpSpPr>
          <p:cNvPr id="53" name="Group 53"/>
          <p:cNvGrpSpPr/>
          <p:nvPr/>
        </p:nvGrpSpPr>
        <p:grpSpPr>
          <a:xfrm>
            <a:off x="1828800" y="901700"/>
            <a:ext cx="9334500" cy="6057900"/>
            <a:chOff x="-215900" y="-139699"/>
            <a:chExt cx="9334500" cy="6057900"/>
          </a:xfrm>
        </p:grpSpPr>
        <p:pic>
          <p:nvPicPr>
            <p:cNvPr id="52" name="IMG_3443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57244" cy="45557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15900" y="-139700"/>
              <a:ext cx="9334500" cy="6057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nodeType="afterEffect" presetClass="exit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" grpId="1"/>
      <p:bldP build="whole" bldLvl="1" animBg="1" rev="0" advAuto="0" spid="53" grpId="2"/>
      <p:bldP build="whole" bldLvl="1" animBg="1" rev="0" advAuto="0" spid="50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3367245" y="1741647"/>
            <a:ext cx="6270306" cy="627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gradFill>
            <a:gsLst>
              <a:gs pos="0">
                <a:srgbClr val="C20002"/>
              </a:gs>
              <a:gs pos="100000">
                <a:srgbClr val="E8B3B9"/>
              </a:gs>
            </a:gsLst>
            <a:lin ang="5400000"/>
          </a:gra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3365500" y="1739900"/>
            <a:ext cx="6270306" cy="627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44444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6513248" y="1763627"/>
            <a:ext cx="2976629" cy="312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8" fill="norm" stroke="1" extrusionOk="0">
                <a:moveTo>
                  <a:pt x="21600" y="14838"/>
                </a:moveTo>
                <a:lnTo>
                  <a:pt x="0" y="21098"/>
                </a:lnTo>
                <a:lnTo>
                  <a:pt x="12" y="1"/>
                </a:lnTo>
                <a:cubicBezTo>
                  <a:pt x="12" y="1"/>
                  <a:pt x="15734" y="-502"/>
                  <a:pt x="21600" y="14838"/>
                </a:cubicBezTo>
                <a:close/>
              </a:path>
            </a:pathLst>
          </a:custGeom>
          <a:solidFill/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8" name="Shape 58"/>
          <p:cNvSpPr/>
          <p:nvPr/>
        </p:nvSpPr>
        <p:spPr>
          <a:xfrm rot="17214699">
            <a:off x="3962399" y="1435100"/>
            <a:ext cx="2976630" cy="312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8" fill="norm" stroke="1" extrusionOk="0">
                <a:moveTo>
                  <a:pt x="21600" y="14838"/>
                </a:moveTo>
                <a:lnTo>
                  <a:pt x="0" y="21098"/>
                </a:lnTo>
                <a:lnTo>
                  <a:pt x="12" y="1"/>
                </a:lnTo>
                <a:cubicBezTo>
                  <a:pt x="12" y="1"/>
                  <a:pt x="15734" y="-502"/>
                  <a:pt x="21600" y="14838"/>
                </a:cubicBezTo>
                <a:close/>
              </a:path>
            </a:pathLst>
          </a:custGeom>
          <a:solidFill>
            <a:srgbClr val="232323"/>
          </a:solidFill>
          <a:ln w="381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9" name="Shape 59"/>
          <p:cNvSpPr/>
          <p:nvPr/>
        </p:nvSpPr>
        <p:spPr>
          <a:xfrm>
            <a:off x="3784600" y="2159000"/>
            <a:ext cx="5435601" cy="543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C20002"/>
              </a:gs>
              <a:gs pos="100000">
                <a:srgbClr val="E8B3B9"/>
              </a:gs>
            </a:gsLst>
            <a:lin ang="5400000"/>
          </a:gra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4280507" y="4489450"/>
            <a:ext cx="44333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0:30 Autonomous</a:t>
            </a:r>
          </a:p>
        </p:txBody>
      </p:sp>
      <p:sp>
        <p:nvSpPr>
          <p:cNvPr id="61" name="Shape 61"/>
          <p:cNvSpPr/>
          <p:nvPr/>
        </p:nvSpPr>
        <p:spPr>
          <a:xfrm>
            <a:off x="4521789" y="4495800"/>
            <a:ext cx="3949415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0:30 End Game</a:t>
            </a:r>
          </a:p>
        </p:txBody>
      </p:sp>
      <p:sp>
        <p:nvSpPr>
          <p:cNvPr id="62" name="Shape 62"/>
          <p:cNvSpPr/>
          <p:nvPr/>
        </p:nvSpPr>
        <p:spPr>
          <a:xfrm>
            <a:off x="5067368" y="4495800"/>
            <a:ext cx="285839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2:00 Driver</a:t>
            </a:r>
          </a:p>
        </p:txBody>
      </p:sp>
      <p:sp>
        <p:nvSpPr>
          <p:cNvPr id="63" name="Shape 63"/>
          <p:cNvSpPr/>
          <p:nvPr/>
        </p:nvSpPr>
        <p:spPr>
          <a:xfrm>
            <a:off x="4485456" y="660400"/>
            <a:ext cx="40220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= 2:30 Matches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nodeType="afterEffect" presetClass="exit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nodeType="afterEffect" presetClass="exit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6"/>
      <p:bldP build="whole" bldLvl="1" animBg="1" rev="0" advAuto="0" spid="57" grpId="1"/>
      <p:bldP build="whole" bldLvl="1" animBg="1" rev="0" advAuto="0" spid="61" grpId="7"/>
      <p:bldP build="whole" bldLvl="1" animBg="1" rev="0" advAuto="0" spid="60" grpId="2"/>
      <p:bldP build="whole" bldLvl="1" animBg="1" rev="0" advAuto="0" spid="56" grpId="3"/>
      <p:bldP build="whole" bldLvl="1" animBg="1" rev="0" advAuto="0" spid="62" grpId="4"/>
      <p:bldP build="whole" bldLvl="1" animBg="1" rev="0" advAuto="0" spid="60" grpId="5"/>
      <p:bldP build="whole" bldLvl="1" animBg="1" rev="0" advAuto="0" spid="63" grpId="9"/>
      <p:bldP build="whole" bldLvl="1" animBg="1" rev="0" advAuto="0" spid="62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rot="11389196">
            <a:off x="6167486" y="272141"/>
            <a:ext cx="1270001" cy="643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58596B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68" name="Group 68"/>
          <p:cNvGrpSpPr/>
          <p:nvPr/>
        </p:nvGrpSpPr>
        <p:grpSpPr>
          <a:xfrm>
            <a:off x="9027682" y="4051915"/>
            <a:ext cx="1032477" cy="1918357"/>
            <a:chOff x="253959" y="148994"/>
            <a:chExt cx="1032476" cy="1918356"/>
          </a:xfrm>
        </p:grpSpPr>
        <p:pic>
          <p:nvPicPr>
            <p:cNvPr id="66" name="url?sa=i&amp;rct=j&amp;q=&amp;esrc=s&amp;source=images&amp;cd=&amp;docid=a8A2Qh38eI058M&amp;tbnid=cm77rXuMgGBzLM-&amp;ved=0CAUQjRw&amp;url=http%3A%2F%2Fwww.shop4fta.com%2F30-inch-satellite-dish.php&amp;ei=jYs3Up-JBbGs4APu4oGwAw&amp;bvm=bv.5216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959" y="148994"/>
              <a:ext cx="1009268" cy="104115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pic>
          <p:nvPicPr>
            <p:cNvPr id="67" name="url?sa=i&amp;rct=j&amp;q=&amp;esrc=s&amp;source=images&amp;cd=&amp;docid=DkmA5jewycJx3M&amp;tbnid=JsVign1VfzxHLM-&amp;ved=0CAUQjRw&amp;url=http%3A%2F%2Fwww.hubbardhall.com%2Fchemical-apps-printed-circut.htm&amp;ei=sYs3Ur7wFpa24AOK8IHgDw&amp;bvm.png"/>
            <p:cNvPicPr/>
            <p:nvPr/>
          </p:nvPicPr>
          <p:blipFill>
            <a:blip r:embed="rId3">
              <a:extLst/>
            </a:blip>
            <a:srcRect l="26692" t="22502" r="25741" b="6075"/>
            <a:stretch>
              <a:fillRect/>
            </a:stretch>
          </p:blipFill>
          <p:spPr>
            <a:xfrm>
              <a:off x="321711" y="1102626"/>
              <a:ext cx="964725" cy="96472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pic>
        <p:nvPicPr>
          <p:cNvPr id="69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9773046" y="6602755"/>
            <a:ext cx="4863310" cy="3466604"/>
          </a:xfrm>
          <a:prstGeom prst="rect">
            <a:avLst/>
          </a:prstGeom>
        </p:spPr>
      </p:pic>
      <p:pic>
        <p:nvPicPr>
          <p:cNvPr id="70" name="url?sa=i&amp;rct=j&amp;q=&amp;esrc=s&amp;source=images&amp;cd=&amp;docid=oMNKUHmOst8gwM&amp;tbnid=pjfYm6zpmcNKhM-&amp;ved=0CAUQjRw&amp;url=http%3A%2F%2Fwww.spacetoday.org%2FSatellites%2FYugoWarSats.html&amp;ei=j4c3Uv3eLKrl4APLzoHADg&amp;bvm=bv.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4443" y="6575592"/>
            <a:ext cx="3418783" cy="24159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grpSp>
        <p:nvGrpSpPr>
          <p:cNvPr id="79" name="Group 79"/>
          <p:cNvGrpSpPr/>
          <p:nvPr/>
        </p:nvGrpSpPr>
        <p:grpSpPr>
          <a:xfrm>
            <a:off x="8343503" y="7624668"/>
            <a:ext cx="3864560" cy="2239533"/>
            <a:chOff x="0" y="57215"/>
            <a:chExt cx="3864559" cy="2239531"/>
          </a:xfrm>
        </p:grpSpPr>
        <p:sp>
          <p:nvSpPr>
            <p:cNvPr id="71" name="Shape 71"/>
            <p:cNvSpPr/>
            <p:nvPr/>
          </p:nvSpPr>
          <p:spPr>
            <a:xfrm>
              <a:off x="347965" y="57215"/>
              <a:ext cx="701863" cy="70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686196" y="408146"/>
              <a:ext cx="1" cy="18759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78938"/>
              <a:ext cx="678283" cy="97987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660796" y="931585"/>
              <a:ext cx="206640" cy="1093233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3162696" y="65246"/>
              <a:ext cx="701864" cy="70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3505596" y="420846"/>
              <a:ext cx="1" cy="18759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 flipV="1">
              <a:off x="3323073" y="999649"/>
              <a:ext cx="188519" cy="986513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>
              <a:off x="3515421" y="941546"/>
              <a:ext cx="206640" cy="1093232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0" name="Shape 80"/>
          <p:cNvSpPr/>
          <p:nvPr/>
        </p:nvSpPr>
        <p:spPr>
          <a:xfrm>
            <a:off x="11074400" y="6502400"/>
            <a:ext cx="1536700" cy="978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" y="0"/>
                </a:moveTo>
                <a:cubicBezTo>
                  <a:pt x="462" y="0"/>
                  <a:pt x="0" y="726"/>
                  <a:pt x="0" y="1621"/>
                </a:cubicBezTo>
                <a:lnTo>
                  <a:pt x="0" y="17166"/>
                </a:lnTo>
                <a:cubicBezTo>
                  <a:pt x="0" y="18062"/>
                  <a:pt x="462" y="18787"/>
                  <a:pt x="1032" y="18787"/>
                </a:cubicBezTo>
                <a:lnTo>
                  <a:pt x="9305" y="18787"/>
                </a:lnTo>
                <a:lnTo>
                  <a:pt x="10560" y="21600"/>
                </a:lnTo>
                <a:lnTo>
                  <a:pt x="11821" y="18787"/>
                </a:lnTo>
                <a:lnTo>
                  <a:pt x="20568" y="18787"/>
                </a:lnTo>
                <a:cubicBezTo>
                  <a:pt x="21138" y="18787"/>
                  <a:pt x="21600" y="18062"/>
                  <a:pt x="21600" y="17166"/>
                </a:cubicBezTo>
                <a:lnTo>
                  <a:pt x="21600" y="1621"/>
                </a:lnTo>
                <a:cubicBezTo>
                  <a:pt x="21600" y="726"/>
                  <a:pt x="21138" y="0"/>
                  <a:pt x="20568" y="0"/>
                </a:cubicBezTo>
                <a:lnTo>
                  <a:pt x="1032" y="0"/>
                </a:lnTo>
                <a:close/>
              </a:path>
            </a:pathLst>
          </a:custGeom>
          <a:gradFill>
            <a:gsLst>
              <a:gs pos="0">
                <a:srgbClr val="D97F87">
                  <a:alpha val="64999"/>
                </a:srgbClr>
              </a:gs>
              <a:gs pos="100000">
                <a:srgbClr val="E8B3B9">
                  <a:alpha val="64999"/>
                </a:srgbClr>
              </a:gs>
            </a:gsLst>
            <a:lin ang="5400000"/>
          </a:gradFill>
          <a:ln w="635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Sure!</a:t>
            </a:r>
          </a:p>
        </p:txBody>
      </p:sp>
      <p:pic>
        <p:nvPicPr>
          <p:cNvPr id="81" name="url?sa=i&amp;rct=j&amp;q=&amp;esrc=s&amp;source=images&amp;cd=&amp;docid=8SPCbl9C8kufRM&amp;tbnid=cpHUOZ6Ss7mKgM-&amp;ved=0CAUQjRw&amp;url=http%3A%2F%2Fdeuts.net%2Farchives%2F2012%2Fspinning-beachball-of-death-on-macbook-pro-spring-201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81626" y="6864145"/>
            <a:ext cx="522248" cy="53381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8255000" y="6502400"/>
            <a:ext cx="1536700" cy="978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" y="0"/>
                </a:moveTo>
                <a:cubicBezTo>
                  <a:pt x="462" y="0"/>
                  <a:pt x="0" y="726"/>
                  <a:pt x="0" y="1621"/>
                </a:cubicBezTo>
                <a:lnTo>
                  <a:pt x="0" y="17166"/>
                </a:lnTo>
                <a:cubicBezTo>
                  <a:pt x="0" y="18062"/>
                  <a:pt x="462" y="18787"/>
                  <a:pt x="1032" y="18787"/>
                </a:cubicBezTo>
                <a:lnTo>
                  <a:pt x="9305" y="18787"/>
                </a:lnTo>
                <a:lnTo>
                  <a:pt x="10560" y="21600"/>
                </a:lnTo>
                <a:lnTo>
                  <a:pt x="11821" y="18787"/>
                </a:lnTo>
                <a:lnTo>
                  <a:pt x="20568" y="18787"/>
                </a:lnTo>
                <a:cubicBezTo>
                  <a:pt x="21138" y="18787"/>
                  <a:pt x="21600" y="18062"/>
                  <a:pt x="21600" y="17166"/>
                </a:cubicBezTo>
                <a:lnTo>
                  <a:pt x="21600" y="1621"/>
                </a:lnTo>
                <a:cubicBezTo>
                  <a:pt x="21600" y="726"/>
                  <a:pt x="21138" y="0"/>
                  <a:pt x="20568" y="0"/>
                </a:cubicBezTo>
                <a:lnTo>
                  <a:pt x="1032" y="0"/>
                </a:lnTo>
                <a:close/>
              </a:path>
            </a:pathLst>
          </a:custGeom>
          <a:gradFill>
            <a:gsLst>
              <a:gs pos="0">
                <a:srgbClr val="D97F87">
                  <a:alpha val="64999"/>
                </a:srgbClr>
              </a:gs>
              <a:gs pos="100000">
                <a:srgbClr val="E8B3B9">
                  <a:alpha val="64999"/>
                </a:srgbClr>
              </a:gs>
            </a:gsLst>
            <a:lin ang="5400000"/>
          </a:gradFill>
          <a:ln w="635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Hey can we use those?</a:t>
            </a:r>
          </a:p>
        </p:txBody>
      </p:sp>
      <p:pic>
        <p:nvPicPr>
          <p:cNvPr id="83" name="url?sa=i&amp;rct=j&amp;q=&amp;esrc=s&amp;source=images&amp;cd=&amp;docid=2l_qYFYf92SQRM&amp;tbnid=uZSdlW4Ldyc8LM-&amp;ved=0CAUQjRw&amp;url=http%3A%2F%2Fwww.gpsmagazine.com%2F2008%2F02%2Fgarmin_nuvi_750_review.php&amp;ei=MIs3UpCOEZax4AO1sIHw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72431" y="5448554"/>
            <a:ext cx="4602495" cy="2805995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84" name="url?sa=i&amp;rct=j&amp;q=&amp;esrc=s&amp;source=images&amp;cd=&amp;docid=aNzhUvx3aXMdiM&amp;tbnid=OS9LZecDiVEdGM-&amp;ved=0CAUQjRw&amp;url=http%3A%2F%2Fsweetclipar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83748" y="3730158"/>
            <a:ext cx="1440504" cy="12899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" name="Group 87"/>
          <p:cNvGrpSpPr/>
          <p:nvPr/>
        </p:nvGrpSpPr>
        <p:grpSpPr>
          <a:xfrm>
            <a:off x="-190500" y="-177800"/>
            <a:ext cx="13339971" cy="10031571"/>
            <a:chOff x="0" y="0"/>
            <a:chExt cx="13339970" cy="10031570"/>
          </a:xfrm>
        </p:grpSpPr>
        <p:sp>
          <p:nvSpPr>
            <p:cNvPr id="85" name="Shape 85"/>
            <p:cNvSpPr/>
            <p:nvPr/>
          </p:nvSpPr>
          <p:spPr>
            <a:xfrm>
              <a:off x="4134" y="5414"/>
              <a:ext cx="13335837" cy="10026157"/>
            </a:xfrm>
            <a:prstGeom prst="line">
              <a:avLst/>
            </a:prstGeom>
            <a:noFill/>
            <a:ln w="952500" cap="flat">
              <a:solidFill>
                <a:srgbClr val="C2000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0" y="0"/>
              <a:ext cx="13335836" cy="10026156"/>
            </a:xfrm>
            <a:prstGeom prst="line">
              <a:avLst/>
            </a:prstGeom>
            <a:noFill/>
            <a:ln w="952500" cap="flat">
              <a:solidFill>
                <a:srgbClr val="C2000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>
    <p:pull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nodeType="afterEffect" presetClass="entr" presetSubtype="0" presetID="10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nodeType="afterEffect" presetClass="exit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3" dur="25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nodeType="afterEffect" presetClass="entr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850"/>
                            </p:stCondLst>
                            <p:childTnLst>
                              <p:par>
                                <p:cTn id="31" nodeType="afterEffect" presetClass="exit" presetSubtype="0" presetID="10" grpId="7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350"/>
                            </p:stCondLst>
                            <p:childTnLst>
                              <p:par>
                                <p:cTn id="35" nodeType="afterEffect" presetClass="exit" presetSubtype="0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850"/>
                            </p:stCondLst>
                            <p:childTnLst>
                              <p:par>
                                <p:cTn id="39" nodeType="afterEffect" presetClass="exit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350"/>
                            </p:stCondLst>
                            <p:childTnLst>
                              <p:par>
                                <p:cTn id="43" nodeType="afterEffect" presetClass="exit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850"/>
                            </p:stCondLst>
                            <p:childTnLst>
                              <p:par>
                                <p:cTn id="47" nodeType="after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850"/>
                            </p:stCondLst>
                            <p:childTnLst>
                              <p:par>
                                <p:cTn id="51" nodeType="afterEffect" presetClass="entr" presetSubtype="0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850"/>
                            </p:stCondLst>
                            <p:childTnLst>
                              <p:par>
                                <p:cTn id="55" nodeType="afterEffect" presetClass="entr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850"/>
                            </p:stCondLst>
                            <p:childTnLst>
                              <p:par>
                                <p:cTn id="59" nodeType="afterEffect" presetClass="entr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presetClass="entr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" grpId="8"/>
      <p:bldP build="whole" bldLvl="1" animBg="1" rev="0" advAuto="0" spid="83" grpId="11"/>
      <p:bldP build="whole" bldLvl="1" animBg="1" rev="0" advAuto="0" spid="81" grpId="4"/>
      <p:bldP build="whole" bldLvl="1" animBg="1" rev="0" advAuto="0" spid="81" grpId="5"/>
      <p:bldP build="whole" bldLvl="1" animBg="1" rev="0" advAuto="0" spid="68" grpId="12"/>
      <p:bldP build="whole" bldLvl="1" animBg="1" rev="0" advAuto="0" spid="80" grpId="6"/>
      <p:bldP build="whole" bldLvl="1" animBg="1" rev="0" advAuto="0" spid="69" grpId="1"/>
      <p:bldP build="whole" bldLvl="1" animBg="1" rev="0" advAuto="0" spid="65" grpId="13"/>
      <p:bldP build="whole" bldLvl="1" animBg="1" rev="0" advAuto="0" spid="80" grpId="9"/>
      <p:bldP build="whole" bldLvl="1" animBg="1" rev="0" advAuto="0" spid="82" grpId="3"/>
      <p:bldP build="whole" bldLvl="1" animBg="1" rev="0" advAuto="0" spid="84" grpId="14"/>
      <p:bldP build="whole" bldLvl="1" animBg="1" rev="0" advAuto="0" spid="69" grpId="7"/>
      <p:bldP build="whole" bldLvl="1" animBg="1" rev="0" advAuto="0" spid="79" grpId="2"/>
      <p:bldP build="whole" bldLvl="1" animBg="1" rev="0" advAuto="0" spid="87" grpId="15"/>
      <p:bldP build="whole" bldLvl="1" animBg="1" rev="0" advAuto="0" spid="82" grpId="1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469900" y="3594100"/>
            <a:ext cx="12065000" cy="25527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14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400">
                <a:solidFill>
                  <a:srgbClr val="FFFFFF"/>
                </a:solidFill>
              </a:rPr>
              <a:t>Entach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4299183" y="4411654"/>
            <a:ext cx="4088934" cy="3470292"/>
            <a:chOff x="-139700" y="-141940"/>
            <a:chExt cx="4088932" cy="3470290"/>
          </a:xfrm>
        </p:grpSpPr>
        <p:pic>
          <p:nvPicPr>
            <p:cNvPr id="91" name="Motor vs. Dead Wheel.png"/>
            <p:cNvPicPr/>
            <p:nvPr/>
          </p:nvPicPr>
          <p:blipFill>
            <a:blip r:embed="rId2">
              <a:extLst/>
            </a:blip>
            <a:srcRect l="52838" t="0" r="7309" b="0"/>
            <a:stretch>
              <a:fillRect/>
            </a:stretch>
          </p:blipFill>
          <p:spPr>
            <a:xfrm>
              <a:off x="0" y="0"/>
              <a:ext cx="3809533" cy="31864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9700" y="-141941"/>
              <a:ext cx="4088933" cy="34702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" grpId="1"/>
      <p:bldP build="whole" bldLvl="1" animBg="1" rev="0" advAuto="0" spid="9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 flipH="1">
            <a:off x="6413695" y="4552078"/>
            <a:ext cx="4110096" cy="4110095"/>
          </a:xfrm>
          <a:prstGeom prst="line">
            <a:avLst/>
          </a:prstGeom>
          <a:ln w="12700">
            <a:solidFill/>
            <a:miter lim="400000"/>
            <a:headEnd type="oval"/>
            <a:tailEnd type="oval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" name="Shape 95"/>
          <p:cNvSpPr/>
          <p:nvPr/>
        </p:nvSpPr>
        <p:spPr>
          <a:xfrm flipH="1">
            <a:off x="2378617" y="4559300"/>
            <a:ext cx="8151829" cy="4"/>
          </a:xfrm>
          <a:prstGeom prst="line">
            <a:avLst/>
          </a:prstGeom>
          <a:ln w="12700">
            <a:solidFill/>
            <a:miter lim="400000"/>
            <a:headEnd type="oval"/>
            <a:tailEnd type="oval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1218883" y="2781300"/>
            <a:ext cx="5892801" cy="647700"/>
          </a:xfrm>
          <a:prstGeom prst="rect">
            <a:avLst/>
          </a:prstGeom>
          <a:ln w="12700">
            <a:solidFill>
              <a:srgbClr val="000000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36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goToPoint (18, 18);</a:t>
            </a:r>
          </a:p>
        </p:txBody>
      </p:sp>
      <p:sp>
        <p:nvSpPr>
          <p:cNvPr id="97" name="Shape 97"/>
          <p:cNvSpPr/>
          <p:nvPr/>
        </p:nvSpPr>
        <p:spPr>
          <a:xfrm flipV="1">
            <a:off x="1219200" y="3505105"/>
            <a:ext cx="5168918" cy="95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1206500" y="2152650"/>
            <a:ext cx="6096000" cy="647700"/>
          </a:xfrm>
          <a:prstGeom prst="rect">
            <a:avLst/>
          </a:prstGeom>
          <a:ln w="12700">
            <a:solidFill>
              <a:srgbClr val="000000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36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goToPoint (-18, 18);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5507094" y="7730852"/>
            <a:ext cx="1828801" cy="1828801"/>
            <a:chOff x="0" y="0"/>
            <a:chExt cx="1828800" cy="1828800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1828800" cy="1828800"/>
            </a:xfrm>
            <a:prstGeom prst="roundRect">
              <a:avLst>
                <a:gd name="adj" fmla="val 5556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12409" y="111152"/>
              <a:ext cx="1613392" cy="1613392"/>
            </a:xfrm>
            <a:prstGeom prst="roundRect">
              <a:avLst>
                <a:gd name="adj" fmla="val 6297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239409" y="238152"/>
              <a:ext cx="190501" cy="482601"/>
            </a:xfrm>
            <a:prstGeom prst="roundRect">
              <a:avLst>
                <a:gd name="adj" fmla="val 17358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407809" y="238152"/>
              <a:ext cx="190501" cy="482601"/>
            </a:xfrm>
            <a:prstGeom prst="roundRect">
              <a:avLst>
                <a:gd name="adj" fmla="val 17358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39409" y="1114452"/>
              <a:ext cx="190501" cy="482601"/>
            </a:xfrm>
            <a:prstGeom prst="roundRect">
              <a:avLst>
                <a:gd name="adj" fmla="val 17358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407809" y="1114452"/>
              <a:ext cx="190501" cy="482601"/>
            </a:xfrm>
            <a:prstGeom prst="roundRect">
              <a:avLst>
                <a:gd name="adj" fmla="val 17358"/>
              </a:avLst>
            </a:prstGeom>
            <a:gradFill flip="none" rotWithShape="1">
              <a:gsLst>
                <a:gs pos="0">
                  <a:srgbClr val="9E9E9E"/>
                </a:gs>
                <a:gs pos="100000">
                  <a:srgbClr val="EBEBEB">
                    <a:alpha val="33000"/>
                  </a:srgb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eoSlab Medium"/>
                  <a:ea typeface="GeoSlab Medium"/>
                  <a:cs typeface="GeoSlab Medium"/>
                  <a:sym typeface="GeoSlab Medium"/>
                </a:defRPr>
              </a:pPr>
            </a:p>
          </p:txBody>
        </p:sp>
      </p:grpSp>
      <p:sp>
        <p:nvSpPr>
          <p:cNvPr id="106" name="Shape 106"/>
          <p:cNvSpPr/>
          <p:nvPr/>
        </p:nvSpPr>
        <p:spPr>
          <a:xfrm>
            <a:off x="9753600" y="3556000"/>
            <a:ext cx="1536700" cy="978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" y="0"/>
                </a:moveTo>
                <a:cubicBezTo>
                  <a:pt x="462" y="0"/>
                  <a:pt x="0" y="726"/>
                  <a:pt x="0" y="1621"/>
                </a:cubicBezTo>
                <a:lnTo>
                  <a:pt x="0" y="11838"/>
                </a:lnTo>
                <a:cubicBezTo>
                  <a:pt x="0" y="12734"/>
                  <a:pt x="462" y="13459"/>
                  <a:pt x="1032" y="13459"/>
                </a:cubicBezTo>
                <a:lnTo>
                  <a:pt x="9305" y="13459"/>
                </a:lnTo>
                <a:lnTo>
                  <a:pt x="10560" y="21600"/>
                </a:lnTo>
                <a:lnTo>
                  <a:pt x="11815" y="13459"/>
                </a:lnTo>
                <a:lnTo>
                  <a:pt x="20568" y="13459"/>
                </a:lnTo>
                <a:cubicBezTo>
                  <a:pt x="21138" y="13459"/>
                  <a:pt x="21600" y="12734"/>
                  <a:pt x="21600" y="11838"/>
                </a:cubicBezTo>
                <a:lnTo>
                  <a:pt x="21600" y="1621"/>
                </a:lnTo>
                <a:cubicBezTo>
                  <a:pt x="21600" y="726"/>
                  <a:pt x="21138" y="0"/>
                  <a:pt x="20568" y="0"/>
                </a:cubicBezTo>
                <a:lnTo>
                  <a:pt x="1032" y="0"/>
                </a:lnTo>
                <a:close/>
              </a:path>
            </a:pathLst>
          </a:custGeom>
          <a:gradFill>
            <a:gsLst>
              <a:gs pos="0">
                <a:srgbClr val="D97F87">
                  <a:alpha val="64999"/>
                </a:srgbClr>
              </a:gs>
              <a:gs pos="100000">
                <a:srgbClr val="E8B3B9">
                  <a:alpha val="64999"/>
                </a:srgbClr>
              </a:gs>
            </a:gsLst>
            <a:lin ang="5400000"/>
          </a:gradFill>
          <a:ln w="635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18, 18</a:t>
            </a:r>
          </a:p>
        </p:txBody>
      </p:sp>
      <p:sp>
        <p:nvSpPr>
          <p:cNvPr id="107" name="Shape 107"/>
          <p:cNvSpPr/>
          <p:nvPr/>
        </p:nvSpPr>
        <p:spPr>
          <a:xfrm>
            <a:off x="1651000" y="3556000"/>
            <a:ext cx="1536700" cy="978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2" y="0"/>
                </a:moveTo>
                <a:cubicBezTo>
                  <a:pt x="462" y="0"/>
                  <a:pt x="0" y="726"/>
                  <a:pt x="0" y="1621"/>
                </a:cubicBezTo>
                <a:lnTo>
                  <a:pt x="0" y="11838"/>
                </a:lnTo>
                <a:cubicBezTo>
                  <a:pt x="0" y="12734"/>
                  <a:pt x="462" y="13459"/>
                  <a:pt x="1032" y="13459"/>
                </a:cubicBezTo>
                <a:lnTo>
                  <a:pt x="9305" y="13459"/>
                </a:lnTo>
                <a:lnTo>
                  <a:pt x="10560" y="21600"/>
                </a:lnTo>
                <a:lnTo>
                  <a:pt x="11815" y="13459"/>
                </a:lnTo>
                <a:lnTo>
                  <a:pt x="20568" y="13459"/>
                </a:lnTo>
                <a:cubicBezTo>
                  <a:pt x="21138" y="13459"/>
                  <a:pt x="21600" y="12734"/>
                  <a:pt x="21600" y="11838"/>
                </a:cubicBezTo>
                <a:lnTo>
                  <a:pt x="21600" y="1621"/>
                </a:lnTo>
                <a:cubicBezTo>
                  <a:pt x="21600" y="726"/>
                  <a:pt x="21138" y="0"/>
                  <a:pt x="20568" y="0"/>
                </a:cubicBezTo>
                <a:lnTo>
                  <a:pt x="1032" y="0"/>
                </a:lnTo>
                <a:close/>
              </a:path>
            </a:pathLst>
          </a:custGeom>
          <a:gradFill>
            <a:gsLst>
              <a:gs pos="0">
                <a:srgbClr val="D97F87">
                  <a:alpha val="64999"/>
                </a:srgbClr>
              </a:gs>
              <a:gs pos="100000">
                <a:srgbClr val="E8B3B9">
                  <a:alpha val="64999"/>
                </a:srgbClr>
              </a:gs>
            </a:gsLst>
            <a:lin ang="5400000"/>
          </a:gradFill>
          <a:ln w="635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-18, 18</a:t>
            </a:r>
          </a:p>
        </p:txBody>
      </p:sp>
      <p:sp>
        <p:nvSpPr>
          <p:cNvPr id="108" name="Shape 108"/>
          <p:cNvSpPr/>
          <p:nvPr>
            <p:ph type="title"/>
          </p:nvPr>
        </p:nvSpPr>
        <p:spPr>
          <a:xfrm>
            <a:off x="1270000" y="838200"/>
            <a:ext cx="10464800" cy="12700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How it works</a:t>
            </a:r>
          </a:p>
        </p:txBody>
      </p:sp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5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" grpId="1"/>
      <p:bldP build="whole" bldLvl="1" animBg="1" rev="0" advAuto="0" spid="106" grpId="3"/>
      <p:bldP build="whole" bldLvl="1" animBg="1" rev="0" advAuto="0" spid="96" grpId="2"/>
      <p:bldP build="whole" bldLvl="1" animBg="1" rev="0" advAuto="0" spid="107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5257483" y="1339850"/>
            <a:ext cx="650579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18</a:t>
            </a:r>
          </a:p>
        </p:txBody>
      </p:sp>
      <p:sp>
        <p:nvSpPr>
          <p:cNvPr id="111" name="Shape 111"/>
          <p:cNvSpPr/>
          <p:nvPr/>
        </p:nvSpPr>
        <p:spPr>
          <a:xfrm>
            <a:off x="5930900" y="1358900"/>
            <a:ext cx="10210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1 2 3 4 5 6 7 8 9 10 11 12 13 14 15 16 17 18</a:t>
            </a:r>
          </a:p>
        </p:txBody>
      </p:sp>
      <p:sp>
        <p:nvSpPr>
          <p:cNvPr id="112" name="Shape 112"/>
          <p:cNvSpPr/>
          <p:nvPr/>
        </p:nvSpPr>
        <p:spPr>
          <a:xfrm>
            <a:off x="5854700" y="1079500"/>
            <a:ext cx="7226300" cy="1270000"/>
          </a:xfrm>
          <a:prstGeom prst="rect">
            <a:avLst/>
          </a:prstGeom>
          <a:gradFill>
            <a:gsLst>
              <a:gs pos="0">
                <a:srgbClr val="C72620"/>
              </a:gs>
              <a:gs pos="100000">
                <a:srgbClr val="CB3C3B"/>
              </a:gs>
            </a:gsLst>
            <a:lin ang="5400000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3994150" y="2368550"/>
            <a:ext cx="5016501" cy="5016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20002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1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6550" y="2520950"/>
            <a:ext cx="4711700" cy="4711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Group 124"/>
          <p:cNvGrpSpPr/>
          <p:nvPr/>
        </p:nvGrpSpPr>
        <p:grpSpPr>
          <a:xfrm>
            <a:off x="5848350" y="-152400"/>
            <a:ext cx="647700" cy="3930650"/>
            <a:chOff x="0" y="0"/>
            <a:chExt cx="647700" cy="3930649"/>
          </a:xfrm>
        </p:grpSpPr>
        <p:grpSp>
          <p:nvGrpSpPr>
            <p:cNvPr id="118" name="Group 118"/>
            <p:cNvGrpSpPr/>
            <p:nvPr/>
          </p:nvGrpSpPr>
          <p:grpSpPr>
            <a:xfrm>
              <a:off x="0" y="2876550"/>
              <a:ext cx="647700" cy="1054100"/>
              <a:chOff x="0" y="0"/>
              <a:chExt cx="647700" cy="1054100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0" y="0"/>
                <a:ext cx="647700" cy="1054100"/>
              </a:xfrm>
              <a:prstGeom prst="rect">
                <a:avLst/>
              </a:prstGeom>
              <a:solidFill>
                <a:srgbClr val="9E9E9E">
                  <a:alpha val="64999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84150" y="133350"/>
                <a:ext cx="292100" cy="292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2000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111449" y="505149"/>
                <a:ext cx="437501" cy="43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>
                  <a:alpha val="35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120649" y="0"/>
              <a:ext cx="381002" cy="2870200"/>
              <a:chOff x="0" y="0"/>
              <a:chExt cx="381000" cy="2870199"/>
            </a:xfrm>
          </p:grpSpPr>
          <p:sp>
            <p:nvSpPr>
              <p:cNvPr id="119" name="Shape 119"/>
              <p:cNvSpPr/>
              <p:nvPr/>
            </p:nvSpPr>
            <p:spPr>
              <a:xfrm flipH="1">
                <a:off x="253999" y="10787"/>
                <a:ext cx="2" cy="2859413"/>
              </a:xfrm>
              <a:prstGeom prst="line">
                <a:avLst/>
              </a:prstGeom>
              <a:noFill/>
              <a:ln w="38100" cap="flat">
                <a:solidFill>
                  <a:srgbClr val="77BB4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0" name="Shape 120"/>
              <p:cNvSpPr/>
              <p:nvPr/>
            </p:nvSpPr>
            <p:spPr>
              <a:xfrm flipH="1">
                <a:off x="-1" y="0"/>
                <a:ext cx="2" cy="2859413"/>
              </a:xfrm>
              <a:prstGeom prst="line">
                <a:avLst/>
              </a:prstGeom>
              <a:noFill/>
              <a:ln w="38100" cap="flat">
                <a:solidFill>
                  <a:srgbClr val="FF401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1" name="Shape 121"/>
              <p:cNvSpPr/>
              <p:nvPr/>
            </p:nvSpPr>
            <p:spPr>
              <a:xfrm flipH="1">
                <a:off x="126999" y="0"/>
                <a:ext cx="2" cy="2859413"/>
              </a:xfrm>
              <a:prstGeom prst="line">
                <a:avLst/>
              </a:prstGeom>
              <a:noFill/>
              <a:ln w="38100" cap="flat">
                <a:solidFill>
                  <a:srgbClr val="FFFC4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22" name="Shape 122"/>
              <p:cNvSpPr/>
              <p:nvPr/>
            </p:nvSpPr>
            <p:spPr>
              <a:xfrm flipH="1">
                <a:off x="380999" y="0"/>
                <a:ext cx="2" cy="2859413"/>
              </a:xfrm>
              <a:prstGeom prst="line">
                <a:avLst/>
              </a:prstGeom>
              <a:noFill/>
              <a:ln w="38100" cap="flat">
                <a:solidFill>
                  <a:srgbClr val="23232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sp>
        <p:nvSpPr>
          <p:cNvPr id="125" name="Shape 125"/>
          <p:cNvSpPr/>
          <p:nvPr/>
        </p:nvSpPr>
        <p:spPr>
          <a:xfrm>
            <a:off x="-3390900" y="1079500"/>
            <a:ext cx="8712200" cy="1270000"/>
          </a:xfrm>
          <a:prstGeom prst="rect">
            <a:avLst/>
          </a:prstGeom>
          <a:gradFill>
            <a:gsLst>
              <a:gs pos="0">
                <a:srgbClr val="C72620"/>
              </a:gs>
              <a:gs pos="100000">
                <a:srgbClr val="CB3C3B"/>
              </a:gs>
            </a:gsLst>
            <a:lin ang="5400000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5206864" y="1333364"/>
            <a:ext cx="749572" cy="749572"/>
          </a:xfrm>
          <a:prstGeom prst="roundRect">
            <a:avLst>
              <a:gd name="adj" fmla="val 16850"/>
            </a:avLst>
          </a:prstGeom>
          <a:gradFill>
            <a:gsLst>
              <a:gs pos="0">
                <a:srgbClr val="C20002">
                  <a:alpha val="0"/>
                </a:srgbClr>
              </a:gs>
              <a:gs pos="100000">
                <a:srgbClr val="E8B3B9">
                  <a:alpha val="47000"/>
                </a:srgbClr>
              </a:gs>
            </a:gsLst>
            <a:lin ang="5400000"/>
          </a:gra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>
        <p14:flip dir="r"/>
      </p:transition>
    </mc:Choice>
    <mc:Fallback>
      <p:transition xmlns:p14="http://schemas.microsoft.com/office/powerpoint/2010/main" spd="med" advClick="1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4"/>
      <p:bldP build="whole" bldLvl="1" animBg="1" rev="0" advAuto="0" spid="126" grpId="2"/>
      <p:bldP build="whole" bldLvl="1" animBg="1" rev="0" advAuto="0" spid="124" grpId="1"/>
      <p:bldP build="whole" bldLvl="1" animBg="1" rev="0" advAuto="0" spid="111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Fully functioning autonomous</a:t>
            </a:r>
            <a:endParaRPr sz="33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Autonomous in driver mode!</a:t>
            </a:r>
          </a:p>
        </p:txBody>
      </p:sp>
      <p:sp>
        <p:nvSpPr>
          <p:cNvPr id="129" name="Shape 129"/>
          <p:cNvSpPr/>
          <p:nvPr/>
        </p:nvSpPr>
        <p:spPr>
          <a:xfrm>
            <a:off x="4270247" y="3176481"/>
            <a:ext cx="787401" cy="787401"/>
          </a:xfrm>
          <a:prstGeom prst="roundRect">
            <a:avLst>
              <a:gd name="adj" fmla="val 12903"/>
            </a:avLst>
          </a:prstGeom>
          <a:gradFill>
            <a:gsLst>
              <a:gs pos="0">
                <a:srgbClr val="CB3C3B">
                  <a:alpha val="0"/>
                </a:srgbClr>
              </a:gs>
              <a:gs pos="100000">
                <a:srgbClr val="E8B3B9">
                  <a:alpha val="47000"/>
                </a:srgbClr>
              </a:gs>
            </a:gsLst>
            <a:lin ang="5400000"/>
          </a:gradFill>
          <a:ln w="127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30" name="Shape 130"/>
          <p:cNvSpPr/>
          <p:nvPr/>
        </p:nvSpPr>
        <p:spPr>
          <a:xfrm>
            <a:off x="7927847" y="3175000"/>
            <a:ext cx="787401" cy="787400"/>
          </a:xfrm>
          <a:prstGeom prst="roundRect">
            <a:avLst>
              <a:gd name="adj" fmla="val 12903"/>
            </a:avLst>
          </a:prstGeom>
          <a:gradFill>
            <a:gsLst>
              <a:gs pos="0">
                <a:srgbClr val="CB3C3B">
                  <a:alpha val="0"/>
                </a:srgbClr>
              </a:gs>
              <a:gs pos="100000">
                <a:srgbClr val="E8B3B9">
                  <a:alpha val="47000"/>
                </a:srgbClr>
              </a:gs>
            </a:gsLst>
            <a:lin ang="5400000"/>
          </a:gradFill>
          <a:ln w="127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eoSlab Medium"/>
                <a:ea typeface="GeoSlab Medium"/>
                <a:cs typeface="GeoSlab Medium"/>
                <a:sym typeface="GeoSlab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31" name="Shape 131"/>
          <p:cNvSpPr/>
          <p:nvPr/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8400">
                <a:solidFill>
                  <a:srgbClr val="FFFFFF"/>
                </a:solidFill>
                <a:latin typeface="+mj-lt"/>
                <a:ea typeface="+mj-ea"/>
                <a:cs typeface="+mj-cs"/>
                <a:sym typeface="GeoSlab Extra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400">
                <a:solidFill>
                  <a:srgbClr val="FFFFFF"/>
                </a:solidFill>
              </a:rPr>
              <a:t>What next?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nodeType="afterEffect" presetClass="entr" presetSubtype="16" presetID="23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500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p" bldLvl="5" animBg="1" rev="0" advAuto="0" spid="128" grpId="3"/>
      <p:bldP build="whole" bldLvl="1" animBg="1" rev="0" advAuto="0" spid="12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eoSlab Extra Bold"/>
        <a:ea typeface="GeoSlab Extra Bold"/>
        <a:cs typeface="GeoSlab Extra Bold"/>
      </a:majorFont>
      <a:minorFont>
        <a:latin typeface="GeoSlab Bold"/>
        <a:ea typeface="GeoSlab Bold"/>
        <a:cs typeface="GeoSlab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eoSlab Extra Bold"/>
        <a:ea typeface="GeoSlab Extra Bold"/>
        <a:cs typeface="GeoSlab Extra Bold"/>
      </a:majorFont>
      <a:minorFont>
        <a:latin typeface="GeoSlab Bold"/>
        <a:ea typeface="GeoSlab Bold"/>
        <a:cs typeface="GeoSlab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